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3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6528309-DCCD-CCA4-FEEB-E250D333D638}" v="6" dt="2024-04-11T08:06:09.7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ictorine Leveque" userId="S::victorine.leveque@esante-hdf.fr::fe00ced2-58fd-4f87-80e0-e8369c7e92b8" providerId="AD" clId="Web-{41F71848-479C-4B5C-854D-2C6526B49176}"/>
    <pc:docChg chg="modSld">
      <pc:chgData name="Victorine Leveque" userId="S::victorine.leveque@esante-hdf.fr::fe00ced2-58fd-4f87-80e0-e8369c7e92b8" providerId="AD" clId="Web-{41F71848-479C-4B5C-854D-2C6526B49176}" dt="2024-02-06T13:33:04.514" v="35" actId="14100"/>
      <pc:docMkLst>
        <pc:docMk/>
      </pc:docMkLst>
      <pc:sldChg chg="delSp modSp">
        <pc:chgData name="Victorine Leveque" userId="S::victorine.leveque@esante-hdf.fr::fe00ced2-58fd-4f87-80e0-e8369c7e92b8" providerId="AD" clId="Web-{41F71848-479C-4B5C-854D-2C6526B49176}" dt="2024-02-06T13:33:04.514" v="35" actId="14100"/>
        <pc:sldMkLst>
          <pc:docMk/>
          <pc:sldMk cId="3656295797" sldId="263"/>
        </pc:sldMkLst>
        <pc:spChg chg="mod">
          <ac:chgData name="Victorine Leveque" userId="S::victorine.leveque@esante-hdf.fr::fe00ced2-58fd-4f87-80e0-e8369c7e92b8" providerId="AD" clId="Web-{41F71848-479C-4B5C-854D-2C6526B49176}" dt="2024-02-06T13:31:47.324" v="29" actId="1076"/>
          <ac:spMkLst>
            <pc:docMk/>
            <pc:sldMk cId="3656295797" sldId="263"/>
            <ac:spMk id="4" creationId="{A6CDC6C6-538F-A14D-44A7-459D2F1B3EAE}"/>
          </ac:spMkLst>
        </pc:spChg>
        <pc:spChg chg="mod">
          <ac:chgData name="Victorine Leveque" userId="S::victorine.leveque@esante-hdf.fr::fe00ced2-58fd-4f87-80e0-e8369c7e92b8" providerId="AD" clId="Web-{41F71848-479C-4B5C-854D-2C6526B49176}" dt="2024-02-06T13:33:01.967" v="34" actId="14100"/>
          <ac:spMkLst>
            <pc:docMk/>
            <pc:sldMk cId="3656295797" sldId="263"/>
            <ac:spMk id="9" creationId="{9EC803EB-AF0D-C93B-1D22-96E572AC6EFB}"/>
          </ac:spMkLst>
        </pc:spChg>
        <pc:spChg chg="mod">
          <ac:chgData name="Victorine Leveque" userId="S::victorine.leveque@esante-hdf.fr::fe00ced2-58fd-4f87-80e0-e8369c7e92b8" providerId="AD" clId="Web-{41F71848-479C-4B5C-854D-2C6526B49176}" dt="2024-02-06T13:33:04.514" v="35" actId="14100"/>
          <ac:spMkLst>
            <pc:docMk/>
            <pc:sldMk cId="3656295797" sldId="263"/>
            <ac:spMk id="25" creationId="{394086C3-DBC9-F4E6-611A-7FE71DC4880F}"/>
          </ac:spMkLst>
        </pc:spChg>
        <pc:picChg chg="del">
          <ac:chgData name="Victorine Leveque" userId="S::victorine.leveque@esante-hdf.fr::fe00ced2-58fd-4f87-80e0-e8369c7e92b8" providerId="AD" clId="Web-{41F71848-479C-4B5C-854D-2C6526B49176}" dt="2024-02-06T13:31:42.090" v="28"/>
          <ac:picMkLst>
            <pc:docMk/>
            <pc:sldMk cId="3656295797" sldId="263"/>
            <ac:picMk id="15" creationId="{0BDC4A19-8EAB-CCEA-3DA5-992BF92AC761}"/>
          </ac:picMkLst>
        </pc:picChg>
        <pc:picChg chg="del">
          <ac:chgData name="Victorine Leveque" userId="S::victorine.leveque@esante-hdf.fr::fe00ced2-58fd-4f87-80e0-e8369c7e92b8" providerId="AD" clId="Web-{41F71848-479C-4B5C-854D-2C6526B49176}" dt="2024-02-06T13:31:40.574" v="27"/>
          <ac:picMkLst>
            <pc:docMk/>
            <pc:sldMk cId="3656295797" sldId="263"/>
            <ac:picMk id="16" creationId="{1A8BFFC6-5DCD-8C73-8A91-036686B952C5}"/>
          </ac:picMkLst>
        </pc:picChg>
      </pc:sldChg>
    </pc:docChg>
  </pc:docChgLst>
  <pc:docChgLst>
    <pc:chgData clId="Web-{41F71848-479C-4B5C-854D-2C6526B49176}"/>
    <pc:docChg chg="addSld">
      <pc:chgData name="" userId="" providerId="" clId="Web-{41F71848-479C-4B5C-854D-2C6526B49176}" dt="2024-02-06T13:31:07.855" v="0"/>
      <pc:docMkLst>
        <pc:docMk/>
      </pc:docMkLst>
      <pc:sldChg chg="add">
        <pc:chgData name="" userId="" providerId="" clId="Web-{41F71848-479C-4B5C-854D-2C6526B49176}" dt="2024-02-06T13:31:07.855" v="0"/>
        <pc:sldMkLst>
          <pc:docMk/>
          <pc:sldMk cId="3656295797" sldId="263"/>
        </pc:sldMkLst>
      </pc:sldChg>
      <pc:sldMasterChg chg="addSldLayout">
        <pc:chgData name="" userId="" providerId="" clId="Web-{41F71848-479C-4B5C-854D-2C6526B49176}" dt="2024-02-06T13:31:07.855" v="0"/>
        <pc:sldMasterMkLst>
          <pc:docMk/>
          <pc:sldMasterMk cId="3071127875" sldId="2147483648"/>
        </pc:sldMasterMkLst>
        <pc:sldLayoutChg chg="add">
          <pc:chgData name="" userId="" providerId="" clId="Web-{41F71848-479C-4B5C-854D-2C6526B49176}" dt="2024-02-06T13:31:07.855" v="0"/>
          <pc:sldLayoutMkLst>
            <pc:docMk/>
            <pc:sldMasterMk cId="3071127875" sldId="2147483648"/>
            <pc:sldLayoutMk cId="4171579794" sldId="2147483660"/>
          </pc:sldLayoutMkLst>
        </pc:sldLayoutChg>
      </pc:sldMasterChg>
    </pc:docChg>
  </pc:docChgLst>
  <pc:docChgLst>
    <pc:chgData name="Charline Dop" userId="S::charline.dop@esante-hdf.fr::632207e5-4879-48e4-892a-a6c07a93a4e8" providerId="AD" clId="Web-{96528309-DCCD-CCA4-FEEB-E250D333D638}"/>
    <pc:docChg chg="modSld">
      <pc:chgData name="Charline Dop" userId="S::charline.dop@esante-hdf.fr::632207e5-4879-48e4-892a-a6c07a93a4e8" providerId="AD" clId="Web-{96528309-DCCD-CCA4-FEEB-E250D333D638}" dt="2024-04-11T08:06:09.747" v="2" actId="20577"/>
      <pc:docMkLst>
        <pc:docMk/>
      </pc:docMkLst>
      <pc:sldChg chg="modSp">
        <pc:chgData name="Charline Dop" userId="S::charline.dop@esante-hdf.fr::632207e5-4879-48e4-892a-a6c07a93a4e8" providerId="AD" clId="Web-{96528309-DCCD-CCA4-FEEB-E250D333D638}" dt="2024-04-11T08:06:09.747" v="2" actId="20577"/>
        <pc:sldMkLst>
          <pc:docMk/>
          <pc:sldMk cId="3656295797" sldId="263"/>
        </pc:sldMkLst>
        <pc:spChg chg="mod">
          <ac:chgData name="Charline Dop" userId="S::charline.dop@esante-hdf.fr::632207e5-4879-48e4-892a-a6c07a93a4e8" providerId="AD" clId="Web-{96528309-DCCD-CCA4-FEEB-E250D333D638}" dt="2024-04-11T08:06:09.747" v="2" actId="20577"/>
          <ac:spMkLst>
            <pc:docMk/>
            <pc:sldMk cId="3656295797" sldId="263"/>
            <ac:spMk id="4" creationId="{A6CDC6C6-538F-A14D-44A7-459D2F1B3EAE}"/>
          </ac:spMkLst>
        </pc:spChg>
      </pc:sldChg>
    </pc:docChg>
  </pc:docChgLst>
  <pc:docChgLst>
    <pc:chgData name="Charline Dop" userId="S::charline.dop@esante-hdf.fr::632207e5-4879-48e4-892a-a6c07a93a4e8" providerId="AD" clId="Web-{E71393D4-CFA3-39FB-743D-DAFC8EC251B5}"/>
    <pc:docChg chg="delSld">
      <pc:chgData name="Charline Dop" userId="S::charline.dop@esante-hdf.fr::632207e5-4879-48e4-892a-a6c07a93a4e8" providerId="AD" clId="Web-{E71393D4-CFA3-39FB-743D-DAFC8EC251B5}" dt="2024-03-25T15:32:32.605" v="0"/>
      <pc:docMkLst>
        <pc:docMk/>
      </pc:docMkLst>
      <pc:sldChg chg="del">
        <pc:chgData name="Charline Dop" userId="S::charline.dop@esante-hdf.fr::632207e5-4879-48e4-892a-a6c07a93a4e8" providerId="AD" clId="Web-{E71393D4-CFA3-39FB-743D-DAFC8EC251B5}" dt="2024-03-25T15:32:32.605" v="0"/>
        <pc:sldMkLst>
          <pc:docMk/>
          <pc:sldMk cId="3784089036" sldId="25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11/04/2024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11/04/2024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11/04/2024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3D7BCFA-AAE7-404A-8B7B-02A3129B18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8AE4900-2C8B-B55E-D3E2-D156C6B5A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27D9C-1EB2-4770-92E6-2B71D7CB166B}" type="datetimeFigureOut">
              <a:rPr lang="fr-FR" smtClean="0"/>
              <a:t>11/04/2024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35BC0D1-6925-84EC-D394-9569E3E1B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8FCC8F4-A798-1625-841D-2AC5D1A95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C0AAC-E978-4257-8C67-784093E07D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1579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11/04/2024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11/04/2024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11/04/2024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11/04/2024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11/04/2024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11/04/2024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11/04/2024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11/04/2024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11/04/2024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394086C3-DBC9-F4E6-611A-7FE71DC4880F}"/>
              </a:ext>
            </a:extLst>
          </p:cNvPr>
          <p:cNvSpPr/>
          <p:nvPr/>
        </p:nvSpPr>
        <p:spPr>
          <a:xfrm>
            <a:off x="1" y="4406537"/>
            <a:ext cx="12198618" cy="2510186"/>
          </a:xfrm>
          <a:prstGeom prst="rect">
            <a:avLst/>
          </a:prstGeom>
          <a:solidFill>
            <a:srgbClr val="F9CDDD"/>
          </a:solidFill>
          <a:ln>
            <a:solidFill>
              <a:srgbClr val="F9CDD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EC803EB-AF0D-C93B-1D22-96E572AC6EFB}"/>
              </a:ext>
            </a:extLst>
          </p:cNvPr>
          <p:cNvSpPr/>
          <p:nvPr/>
        </p:nvSpPr>
        <p:spPr>
          <a:xfrm>
            <a:off x="13237" y="4971789"/>
            <a:ext cx="12178762" cy="1228253"/>
          </a:xfrm>
          <a:prstGeom prst="rect">
            <a:avLst/>
          </a:prstGeom>
          <a:solidFill>
            <a:srgbClr val="0C419A"/>
          </a:solidFill>
          <a:ln>
            <a:solidFill>
              <a:srgbClr val="0C419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6CDC6C6-538F-A14D-44A7-459D2F1B3EAE}"/>
              </a:ext>
            </a:extLst>
          </p:cNvPr>
          <p:cNvSpPr txBox="1"/>
          <p:nvPr/>
        </p:nvSpPr>
        <p:spPr>
          <a:xfrm>
            <a:off x="1513846" y="4994977"/>
            <a:ext cx="8804373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3600" dirty="0">
                <a:solidFill>
                  <a:schemeClr val="bg1"/>
                </a:solidFill>
                <a:latin typeface="Abadi"/>
              </a:rPr>
              <a:t>Notre établissement alimente Mon Espace Santé, activez-le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2FA1908-670F-B018-00B3-A72796EA2421}"/>
              </a:ext>
            </a:extLst>
          </p:cNvPr>
          <p:cNvSpPr txBox="1"/>
          <p:nvPr/>
        </p:nvSpPr>
        <p:spPr>
          <a:xfrm>
            <a:off x="1984869" y="6259982"/>
            <a:ext cx="77524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  <a:latin typeface="Abadi" panose="020B0604020104020204" pitchFamily="34" charset="0"/>
              </a:rPr>
              <a:t>Le nouveau carnet de santé numérique</a:t>
            </a:r>
          </a:p>
          <a:p>
            <a:r>
              <a:rPr lang="fr-FR" sz="1200" dirty="0">
                <a:solidFill>
                  <a:srgbClr val="E72C7F"/>
                </a:solidFill>
                <a:latin typeface="Abadi" panose="020B0604020104020204" pitchFamily="34" charset="0"/>
              </a:rPr>
              <a:t>Stockez, consultez et partagez vos documents de santé avec vos professionnels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3C3DFC69-F079-E217-AED3-302CC5753AA2}"/>
              </a:ext>
            </a:extLst>
          </p:cNvPr>
          <p:cNvGrpSpPr/>
          <p:nvPr/>
        </p:nvGrpSpPr>
        <p:grpSpPr>
          <a:xfrm>
            <a:off x="10250459" y="4472918"/>
            <a:ext cx="1592326" cy="2187969"/>
            <a:chOff x="8046248" y="2300717"/>
            <a:chExt cx="3223928" cy="4616006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6AC165EA-490E-B2EB-2B8B-0BF9AEE46D1A}"/>
                </a:ext>
              </a:extLst>
            </p:cNvPr>
            <p:cNvGrpSpPr/>
            <p:nvPr/>
          </p:nvGrpSpPr>
          <p:grpSpPr>
            <a:xfrm>
              <a:off x="8046248" y="2300717"/>
              <a:ext cx="3223928" cy="4616006"/>
              <a:chOff x="4476998" y="2806384"/>
              <a:chExt cx="2651760" cy="4213633"/>
            </a:xfrm>
          </p:grpSpPr>
          <p:pic>
            <p:nvPicPr>
              <p:cNvPr id="6" name="Image 5">
                <a:extLst>
                  <a:ext uri="{FF2B5EF4-FFF2-40B4-BE49-F238E27FC236}">
                    <a16:creationId xmlns:a16="http://schemas.microsoft.com/office/drawing/2014/main" id="{33F2CAA4-EC8F-93C0-F93E-AC69F5B516B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12244"/>
              <a:stretch/>
            </p:blipFill>
            <p:spPr>
              <a:xfrm>
                <a:off x="4476998" y="2806384"/>
                <a:ext cx="2651760" cy="4213633"/>
              </a:xfrm>
              <a:prstGeom prst="rect">
                <a:avLst/>
              </a:prstGeom>
            </p:spPr>
          </p:pic>
          <p:pic>
            <p:nvPicPr>
              <p:cNvPr id="7" name="Image 6">
                <a:extLst>
                  <a:ext uri="{FF2B5EF4-FFF2-40B4-BE49-F238E27FC236}">
                    <a16:creationId xmlns:a16="http://schemas.microsoft.com/office/drawing/2014/main" id="{D5BF22EA-C2A8-38CF-5997-5F3F9AA5E42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5001005" y="5137473"/>
                <a:ext cx="1273197" cy="1465781"/>
              </a:xfrm>
              <a:prstGeom prst="rect">
                <a:avLst/>
              </a:prstGeom>
            </p:spPr>
          </p:pic>
        </p:grpSp>
        <p:pic>
          <p:nvPicPr>
            <p:cNvPr id="30" name="Image 29" descr="Une image contenant logo, symbole, Graphique, conception&#10;&#10;Description générée automatiquement">
              <a:extLst>
                <a:ext uri="{FF2B5EF4-FFF2-40B4-BE49-F238E27FC236}">
                  <a16:creationId xmlns:a16="http://schemas.microsoft.com/office/drawing/2014/main" id="{F5743F36-1914-84BC-0C1D-80B6E23609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0553" y="2770604"/>
              <a:ext cx="385533" cy="385533"/>
            </a:xfrm>
            <a:prstGeom prst="rect">
              <a:avLst/>
            </a:prstGeom>
          </p:spPr>
        </p:pic>
      </p:grp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955E15EC-F930-61F1-E5DD-6D64A9FEF97B}"/>
              </a:ext>
            </a:extLst>
          </p:cNvPr>
          <p:cNvGrpSpPr/>
          <p:nvPr/>
        </p:nvGrpSpPr>
        <p:grpSpPr>
          <a:xfrm>
            <a:off x="92846" y="4871520"/>
            <a:ext cx="1512949" cy="1352865"/>
            <a:chOff x="2616666" y="3675016"/>
            <a:chExt cx="2355928" cy="2233159"/>
          </a:xfrm>
        </p:grpSpPr>
        <p:sp>
          <p:nvSpPr>
            <p:cNvPr id="12" name="Organigramme : Connecteur 11">
              <a:extLst>
                <a:ext uri="{FF2B5EF4-FFF2-40B4-BE49-F238E27FC236}">
                  <a16:creationId xmlns:a16="http://schemas.microsoft.com/office/drawing/2014/main" id="{0E546589-736B-B643-0701-A24671F85A59}"/>
                </a:ext>
              </a:extLst>
            </p:cNvPr>
            <p:cNvSpPr/>
            <p:nvPr/>
          </p:nvSpPr>
          <p:spPr>
            <a:xfrm>
              <a:off x="2616666" y="3675016"/>
              <a:ext cx="2355928" cy="2233159"/>
            </a:xfrm>
            <a:prstGeom prst="flowChartConnector">
              <a:avLst/>
            </a:prstGeom>
            <a:solidFill>
              <a:schemeClr val="bg1"/>
            </a:solidFill>
            <a:ln w="57150">
              <a:solidFill>
                <a:srgbClr val="0C419A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3" name="Image 12" descr="Une image contenant Graphique, Police, graphisme, conception&#10;&#10;Description générée automatiquement">
              <a:extLst>
                <a:ext uri="{FF2B5EF4-FFF2-40B4-BE49-F238E27FC236}">
                  <a16:creationId xmlns:a16="http://schemas.microsoft.com/office/drawing/2014/main" id="{1B2D0E9A-558E-14AC-7DD5-59C6DE081EB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0429" y="3980116"/>
              <a:ext cx="2184133" cy="14742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5629579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5912EC7A271FC45832A1FF9E5CFDF2C" ma:contentTypeVersion="15" ma:contentTypeDescription="Crée un document." ma:contentTypeScope="" ma:versionID="79e77be0d2dd261c7eac1a7eafdab2b9">
  <xsd:schema xmlns:xsd="http://www.w3.org/2001/XMLSchema" xmlns:xs="http://www.w3.org/2001/XMLSchema" xmlns:p="http://schemas.microsoft.com/office/2006/metadata/properties" xmlns:ns2="677aa5f0-6d6e-4b0d-a1ed-54bf93c180d1" xmlns:ns3="17a62fc3-543d-4253-a824-b90ad8d5f3a3" targetNamespace="http://schemas.microsoft.com/office/2006/metadata/properties" ma:root="true" ma:fieldsID="2a3932528ef7f526d4a2c325a46115c2" ns2:_="" ns3:_="">
    <xsd:import namespace="677aa5f0-6d6e-4b0d-a1ed-54bf93c180d1"/>
    <xsd:import namespace="17a62fc3-543d-4253-a824-b90ad8d5f3a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2:_Flow_SignoffStatus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7aa5f0-6d6e-4b0d-a1ed-54bf93c180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_Flow_SignoffStatus" ma:index="13" nillable="true" ma:displayName="État de validation" ma:internalName="_x00c9_tat_x0020_de_x0020_validation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Balises d’images" ma:readOnly="false" ma:fieldId="{5cf76f15-5ced-4ddc-b409-7134ff3c332f}" ma:taxonomyMulti="true" ma:sspId="088169bb-0fc7-4c9a-b4ea-413df408784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a62fc3-543d-4253-a824-b90ad8d5f3a3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2d88413e-a2a1-4250-947e-0eecf7ac0dcb}" ma:internalName="TaxCatchAll" ma:showField="CatchAllData" ma:web="17a62fc3-543d-4253-a824-b90ad8d5f3a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77aa5f0-6d6e-4b0d-a1ed-54bf93c180d1">
      <Terms xmlns="http://schemas.microsoft.com/office/infopath/2007/PartnerControls"/>
    </lcf76f155ced4ddcb4097134ff3c332f>
    <TaxCatchAll xmlns="17a62fc3-543d-4253-a824-b90ad8d5f3a3" xsi:nil="true"/>
    <_Flow_SignoffStatus xmlns="677aa5f0-6d6e-4b0d-a1ed-54bf93c180d1" xsi:nil="true"/>
    <MediaLengthInSeconds xmlns="677aa5f0-6d6e-4b0d-a1ed-54bf93c180d1" xsi:nil="true"/>
    <SharedWithUsers xmlns="17a62fc3-543d-4253-a824-b90ad8d5f3a3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FBDE2320-9129-44D9-AB5A-DE049724922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1396CBA-CA2E-485D-8349-FFD79149443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77aa5f0-6d6e-4b0d-a1ed-54bf93c180d1"/>
    <ds:schemaRef ds:uri="17a62fc3-543d-4253-a824-b90ad8d5f3a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501282E-8FD3-4B56-A39F-70FDE129F329}">
  <ds:schemaRefs>
    <ds:schemaRef ds:uri="http://schemas.microsoft.com/office/2006/metadata/properties"/>
    <ds:schemaRef ds:uri="http://schemas.microsoft.com/office/infopath/2007/PartnerControls"/>
    <ds:schemaRef ds:uri="fab25c85-a1bc-4df9-853d-6f14a6979505"/>
    <ds:schemaRef ds:uri="f23713b0-7a95-4e71-8b8d-6419636c1991"/>
    <ds:schemaRef ds:uri="677aa5f0-6d6e-4b0d-a1ed-54bf93c180d1"/>
    <ds:schemaRef ds:uri="17a62fc3-543d-4253-a824-b90ad8d5f3a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18</cp:revision>
  <dcterms:created xsi:type="dcterms:W3CDTF">2024-02-06T13:31:02Z</dcterms:created>
  <dcterms:modified xsi:type="dcterms:W3CDTF">2024-04-11T08:06:14Z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0x010100F5912EC7A271FC45832A1FF9E5CFDF2C</vt:lpwstr>
  </property>
  <property fmtid="{D5CDD505-2E9C-101B-9397-08002B2CF9AE}" pid="3" name="MediaServiceImageTags">
    <vt:lpwstr/>
  </property>
  <property fmtid="{D5CDD505-2E9C-101B-9397-08002B2CF9AE}" pid="4" name="xd_ProgID">
    <vt:lpwstr/>
  </property>
  <property fmtid="{D5CDD505-2E9C-101B-9397-08002B2CF9AE}" pid="5" name="_SourceUrl">
    <vt:lpwstr/>
  </property>
  <property fmtid="{D5CDD505-2E9C-101B-9397-08002B2CF9AE}" pid="6" name="Notede1à10">
    <vt:r8>10</vt:r8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  <property fmtid="{D5CDD505-2E9C-101B-9397-08002B2CF9AE}" pid="10" name="_ExtendedDescription">
    <vt:lpwstr/>
  </property>
  <property fmtid="{D5CDD505-2E9C-101B-9397-08002B2CF9AE}" pid="11" name="TriggerFlowInfo">
    <vt:lpwstr/>
  </property>
  <property fmtid="{D5CDD505-2E9C-101B-9397-08002B2CF9AE}" pid="12" name="xd_Signature">
    <vt:bool>false</vt:bool>
  </property>
</Properties>
</file>